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96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93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5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0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2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16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2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0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31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94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5140-F01A-4847-841A-23A17111792D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34F4-A9FC-4207-8A56-82C715D3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4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533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356992"/>
            <a:ext cx="3762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4464496" cy="24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53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MALERBA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 DABURON</dc:creator>
  <cp:lastModifiedBy>Gael DABURON</cp:lastModifiedBy>
  <cp:revision>7</cp:revision>
  <dcterms:created xsi:type="dcterms:W3CDTF">2019-01-29T14:03:25Z</dcterms:created>
  <dcterms:modified xsi:type="dcterms:W3CDTF">2019-04-04T08:30:54Z</dcterms:modified>
</cp:coreProperties>
</file>